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 snapToObjects="1">
      <p:cViewPr varScale="1">
        <p:scale>
          <a:sx n="81" d="100"/>
          <a:sy n="81" d="100"/>
        </p:scale>
        <p:origin x="7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C5AC4-7F2C-EA45-8FF2-548B0013DB1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A4D1B-2955-4549-9949-0B340436A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9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7372-02A5-F840-B49A-1DDCCD20B0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EMSA Budget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7BAF8B-281E-C140-BD04-3EFAB98A7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Faculty senate February 14, 2020</a:t>
            </a:r>
          </a:p>
        </p:txBody>
      </p:sp>
    </p:spTree>
    <p:extLst>
      <p:ext uri="{BB962C8B-B14F-4D97-AF65-F5344CB8AC3E}">
        <p14:creationId xmlns:p14="http://schemas.microsoft.com/office/powerpoint/2010/main" val="291092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F83BC-E2D3-0B47-BFA1-02FA116B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EMSA Budget reductions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98AA-2254-0C43-BB99-9C0AB649B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3 Fiscal years EMSA has reduced a total of $714,143.73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C55E897-9885-AA49-8527-50383FA8F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25298"/>
              </p:ext>
            </p:extLst>
          </p:nvPr>
        </p:nvGraphicFramePr>
        <p:xfrm>
          <a:off x="1297392" y="2861235"/>
          <a:ext cx="54186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817416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14072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Fall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$239,865.53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67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Spring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$190,626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476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$283,652.20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7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28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7148-7CBF-3544-8A68-BED14BD6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EMSA Staff Reductions (last 3 </a:t>
            </a:r>
            <a:r>
              <a:rPr lang="en-US" dirty="0" err="1"/>
              <a:t>fy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0BAD-AEDE-0240-B308-6DD7D4231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positions</a:t>
            </a:r>
          </a:p>
          <a:p>
            <a:r>
              <a:rPr lang="en-US" dirty="0"/>
              <a:t>6 partial positions</a:t>
            </a:r>
          </a:p>
          <a:p>
            <a:r>
              <a:rPr lang="en-US" dirty="0"/>
              <a:t>Includes 4 positions in Admissions and Recruiting</a:t>
            </a:r>
          </a:p>
          <a:p>
            <a:r>
              <a:rPr lang="en-US" dirty="0"/>
              <a:t>Many units are single employee (NSO, Testing, Veterans)</a:t>
            </a:r>
          </a:p>
        </p:txBody>
      </p:sp>
    </p:spTree>
    <p:extLst>
      <p:ext uri="{BB962C8B-B14F-4D97-AF65-F5344CB8AC3E}">
        <p14:creationId xmlns:p14="http://schemas.microsoft.com/office/powerpoint/2010/main" val="11769986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Gallery</vt:lpstr>
      <vt:lpstr>EMSA Budget update</vt:lpstr>
      <vt:lpstr>EMSA Budget reductions </vt:lpstr>
      <vt:lpstr>EMSA Staff Reductions (last 3 fy)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EMSA Budget update</dc:title>
  <dc:creator>Joy Colwell</dc:creator>
  <cp:lastModifiedBy>Joy Colwell</cp:lastModifiedBy>
  <cp:revision>3</cp:revision>
  <dcterms:created xsi:type="dcterms:W3CDTF">2020-02-14T01:33:04Z</dcterms:created>
  <dcterms:modified xsi:type="dcterms:W3CDTF">2020-02-17T19:43:29Z</dcterms:modified>
</cp:coreProperties>
</file>