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1AB0C-39FD-F734-E5F4-5F43FEE3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E6D92A-9554-B75B-670B-098EE35B6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8000" y="5868450"/>
            <a:ext cx="3010452" cy="57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3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4FC09-EDCC-7942-B208-42E44BAC6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6FE5B-A77E-7F50-0D12-7EE8BF597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451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1F1C76-1D11-AC2C-90F0-98C6DB9732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023" y="5342558"/>
            <a:ext cx="153361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4FC09-EDCC-7942-B208-42E44BAC6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6FE5B-A77E-7F50-0D12-7EE8BF597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451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6D1106-2A6A-91F7-2D9D-BDF6A60EDA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050" y="5878200"/>
            <a:ext cx="1943376" cy="78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7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CD9F8C-CDD7-3868-E020-440FD02B4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65501-8506-E561-8B1B-9B79E68FC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A6C9F-C66A-14C8-781E-9F33FC798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01B4DF-76F0-ED44-B973-1D79C2842CFC}" type="datetimeFigureOut">
              <a:rPr lang="en-US" smtClean="0"/>
              <a:t>5/27/26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9F4D4-49AE-DD1D-24D1-A6B3B4FA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FF247-562E-3658-E1E6-4057BEACC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20BB6-7A53-C543-A446-39D5475FD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1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A2C445C-6FB1-AB1C-6B53-F7F56282D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9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8D2F3-4DCA-E70E-28A6-33CFD37B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F9EBC-457A-DAB5-5791-A1E57E72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D50FD-099F-DD59-1691-2BC4DDF6E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2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3696B-8E0C-58A4-5B3F-B039B0705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BB9159-8642-B920-64AF-C947B9564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B78AB3-B334-4EDF-6246-CA6136434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2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EF26F5FD455B45B4566ABC15D01DCD" ma:contentTypeVersion="13" ma:contentTypeDescription="Create a new document." ma:contentTypeScope="" ma:versionID="94b3181b0bcc6999bb184b19439b0b7a">
  <xsd:schema xmlns:xsd="http://www.w3.org/2001/XMLSchema" xmlns:xs="http://www.w3.org/2001/XMLSchema" xmlns:p="http://schemas.microsoft.com/office/2006/metadata/properties" xmlns:ns2="bd47e9c3-efb8-48e3-8d5a-627bdb25f7c3" xmlns:ns3="fd03e4a4-01e9-434b-ad6c-483854a344c4" targetNamespace="http://schemas.microsoft.com/office/2006/metadata/properties" ma:root="true" ma:fieldsID="a27219d19f0cd23d99db5d91ca1e0b9a" ns2:_="" ns3:_="">
    <xsd:import namespace="bd47e9c3-efb8-48e3-8d5a-627bdb25f7c3"/>
    <xsd:import namespace="fd03e4a4-01e9-434b-ad6c-483854a344c4"/>
    <xsd:element name="properties">
      <xsd:complexType>
        <xsd:sequence>
          <xsd:element name="documentManagement">
            <xsd:complexType>
              <xsd:all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47e9c3-efb8-48e3-8d5a-627bdb25f7c3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3e4a4-01e9-434b-ad6c-483854a344c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22f0cee-7831-47f2-a6aa-6c3f8ce98c3b}" ma:internalName="TaxCatchAll" ma:showField="CatchAllData" ma:web="fd03e4a4-01e9-434b-ad6c-483854a34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03e4a4-01e9-434b-ad6c-483854a344c4" xsi:nil="true"/>
    <lcf76f155ced4ddcb4097134ff3c332f xmlns="bd47e9c3-efb8-48e3-8d5a-627bdb25f7c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0FE085-46AC-4109-83C9-3485F6B2B35E}"/>
</file>

<file path=customXml/itemProps2.xml><?xml version="1.0" encoding="utf-8"?>
<ds:datastoreItem xmlns:ds="http://schemas.openxmlformats.org/officeDocument/2006/customXml" ds:itemID="{EB407981-1380-4CBE-A9BF-942421520B2F}"/>
</file>

<file path=customXml/itemProps3.xml><?xml version="1.0" encoding="utf-8"?>
<ds:datastoreItem xmlns:ds="http://schemas.openxmlformats.org/officeDocument/2006/customXml" ds:itemID="{09828813-3AB5-4FD5-8693-1C1CAAFCC960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L Stompor</dc:creator>
  <cp:lastModifiedBy>Katie L Stompor</cp:lastModifiedBy>
  <cp:revision>1</cp:revision>
  <dcterms:created xsi:type="dcterms:W3CDTF">2026-05-27T14:08:53Z</dcterms:created>
  <dcterms:modified xsi:type="dcterms:W3CDTF">2026-05-27T14:24:07Z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0x010100D3EF26F5FD455B45B4566ABC15D01DCD</vt:lpwstr>
  </property>
</Properties>
</file>