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8609D9-B00F-CC48-931B-6E8A51FD6849}" v="1" dt="2026-08-06T17:30:01.6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11"/>
    <p:restoredTop sz="94658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432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L Stompor" userId="56db24cb-be14-41ed-9b28-4c44bf6e7669" providerId="ADAL" clId="{A98A50C3-E48C-59CA-ABAA-9F8E2D59E187}"/>
    <pc:docChg chg="modSld modMainMaster">
      <pc:chgData name="Katie L Stompor" userId="56db24cb-be14-41ed-9b28-4c44bf6e7669" providerId="ADAL" clId="{A98A50C3-E48C-59CA-ABAA-9F8E2D59E187}" dt="2026-08-06T17:30:26.360" v="3" actId="1076"/>
      <pc:docMkLst>
        <pc:docMk/>
      </pc:docMkLst>
      <pc:sldChg chg="addSp delSp modSp mod">
        <pc:chgData name="Katie L Stompor" userId="56db24cb-be14-41ed-9b28-4c44bf6e7669" providerId="ADAL" clId="{A98A50C3-E48C-59CA-ABAA-9F8E2D59E187}" dt="2026-08-06T17:30:13.856" v="2"/>
        <pc:sldMkLst>
          <pc:docMk/>
          <pc:sldMk cId="1319987361" sldId="256"/>
        </pc:sldMkLst>
        <pc:spChg chg="add del mod">
          <ac:chgData name="Katie L Stompor" userId="56db24cb-be14-41ed-9b28-4c44bf6e7669" providerId="ADAL" clId="{A98A50C3-E48C-59CA-ABAA-9F8E2D59E187}" dt="2026-08-06T17:30:13.856" v="2"/>
          <ac:spMkLst>
            <pc:docMk/>
            <pc:sldMk cId="1319987361" sldId="256"/>
            <ac:spMk id="3" creationId="{855EB64A-7712-A509-D91B-7422DC2C5F6F}"/>
          </ac:spMkLst>
        </pc:spChg>
      </pc:sldChg>
      <pc:sldMasterChg chg="modSp mod">
        <pc:chgData name="Katie L Stompor" userId="56db24cb-be14-41ed-9b28-4c44bf6e7669" providerId="ADAL" clId="{A98A50C3-E48C-59CA-ABAA-9F8E2D59E187}" dt="2026-08-06T17:30:26.360" v="3" actId="1076"/>
        <pc:sldMasterMkLst>
          <pc:docMk/>
          <pc:sldMasterMk cId="2689359824" sldId="2147483648"/>
        </pc:sldMasterMkLst>
        <pc:spChg chg="mod">
          <ac:chgData name="Katie L Stompor" userId="56db24cb-be14-41ed-9b28-4c44bf6e7669" providerId="ADAL" clId="{A98A50C3-E48C-59CA-ABAA-9F8E2D59E187}" dt="2026-08-06T17:30:26.360" v="3" actId="1076"/>
          <ac:spMkLst>
            <pc:docMk/>
            <pc:sldMasterMk cId="2689359824" sldId="2147483648"/>
            <ac:spMk id="2" creationId="{772ED585-2C90-663D-44D9-968DA3C827C3}"/>
          </ac:spMkLst>
        </pc:spChg>
        <pc:spChg chg="mod">
          <ac:chgData name="Katie L Stompor" userId="56db24cb-be14-41ed-9b28-4c44bf6e7669" providerId="ADAL" clId="{A98A50C3-E48C-59CA-ABAA-9F8E2D59E187}" dt="2026-08-06T17:30:26.360" v="3" actId="1076"/>
          <ac:spMkLst>
            <pc:docMk/>
            <pc:sldMasterMk cId="2689359824" sldId="2147483648"/>
            <ac:spMk id="3" creationId="{5E7B6229-F225-BBEE-FDC0-278430B4676E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71B26E0-3458-E3CB-BA29-799189476D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604495-8DE3-D237-40FC-6AC85E6642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A99B6-2532-1247-9FCD-BF390DD3FCA4}" type="datetimeFigureOut">
              <a:rPr lang="en-US" smtClean="0"/>
              <a:t>8/6/26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E49637-C6DF-E296-5CE0-C0924268BF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CECB23-334F-0C36-C999-6425347117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615DA-8F30-9846-82D8-61D122C6C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787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570BF-6241-DB4B-A31A-665142DCBA1C}" type="datetimeFigureOut">
              <a:rPr lang="en-US" smtClean="0"/>
              <a:t>8/6/26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47974-9E24-4A46-99AA-0CFFA75F1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57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D47974-9E24-4A46-99AA-0CFFA75F1E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643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762E-4F7E-14D0-A915-26673818C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96281"/>
            <a:ext cx="10515600" cy="28654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58C718-024C-358E-4398-3270F6CCB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5711380"/>
            <a:ext cx="12192001" cy="114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4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255E1-85EA-6C0A-4ED2-A7B5F5A9B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452D28-C246-D444-AF68-E9682F24B4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22772"/>
            <a:ext cx="12187030" cy="8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56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255E1-85EA-6C0A-4ED2-A7B5F5A9B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7BA14C-8A81-1BA1-A445-7C32FB0A89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22772"/>
            <a:ext cx="12187030" cy="8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0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93F227-358F-D4A1-F5A6-D301B03FA5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22772"/>
            <a:ext cx="12187030" cy="8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39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B7CE7D-79E0-4D48-B206-09E4CBD368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22772"/>
            <a:ext cx="12187030" cy="8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685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D77AB-1BFB-130B-3A0E-67476539D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AE7D7-3FD9-61D0-7DF2-CE1AE921E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7402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573AD7-07D3-80FD-9B03-741204FF13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22772"/>
            <a:ext cx="12187030" cy="8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56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D77AB-1BFB-130B-3A0E-67476539D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AE7D7-3FD9-61D0-7DF2-CE1AE921E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8727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EB75CE-53AF-3D05-FF4B-7DBAFDEAAD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22772"/>
            <a:ext cx="12187030" cy="8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66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8E6C1-58ED-753C-455E-25F1C1705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28878-3D95-55C2-DB74-EE385CE514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198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631A82-86C2-06AF-8B47-F4B572048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198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9A17A7-DA32-B506-C023-5FC48EAE0C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22772"/>
            <a:ext cx="12187030" cy="8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810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8E6C1-58ED-753C-455E-25F1C1705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28878-3D95-55C2-DB74-EE385CE514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19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631A82-86C2-06AF-8B47-F4B572048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19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DA41FD-2868-7BA5-0A12-92F0F7E125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22772"/>
            <a:ext cx="12187030" cy="8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54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54441-D7ED-D96B-548E-B7D59E48B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16ED31-D016-BC2A-7873-937A9753F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FD8979-1BA9-AE02-BA9A-D8CC5B733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473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155762-3CAE-A1D2-BFB9-CF76DA50AD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4E0CA1-DC87-992A-18C4-CCDCCED338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473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3D50A6-CD6E-969D-C06B-DA6F105A95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22772"/>
            <a:ext cx="12187030" cy="8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98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54441-D7ED-D96B-548E-B7D59E48B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16ED31-D016-BC2A-7873-937A9753F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FD8979-1BA9-AE02-BA9A-D8CC5B733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473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155762-3CAE-A1D2-BFB9-CF76DA50AD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4E0CA1-DC87-992A-18C4-CCDCCED338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473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433D85-B53A-B230-7090-5CE5F82A94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22772"/>
            <a:ext cx="12187030" cy="8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81BC4-03A1-A453-E397-AFFB25C09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026189-A4EA-10E0-2A03-CCF3B402A9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72461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A389F-3F00-0EEB-6ECB-C4B0061AC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9504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4FDF6C-96BE-2B26-A051-C99886A0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22772"/>
            <a:ext cx="12187030" cy="8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58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81BC4-03A1-A453-E397-AFFB25C09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026189-A4EA-10E0-2A03-CCF3B402A9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72461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A389F-3F00-0EEB-6ECB-C4B0061AC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9504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B6E62-1550-7EFC-B257-4B957AA8F8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22772"/>
            <a:ext cx="12187030" cy="8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2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2ED585-2C90-663D-44D9-968DA3C82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494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B6229-F225-BBEE-FDC0-278430B46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554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47CA2-6318-A74D-16EC-FD7E18E42D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265B1A-7954-C34A-ACD6-24E7A2892D6A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F95BB-2023-3282-D746-E7E74290D4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0726A-CCB6-0FBC-056D-868428614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847C3E-0EA2-FC45-B568-A592B97C4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359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7" r:id="rId4"/>
    <p:sldLayoutId id="2147483663" r:id="rId5"/>
    <p:sldLayoutId id="2147483658" r:id="rId6"/>
    <p:sldLayoutId id="2147483664" r:id="rId7"/>
    <p:sldLayoutId id="2147483662" r:id="rId8"/>
    <p:sldLayoutId id="2147483665" r:id="rId9"/>
    <p:sldLayoutId id="2147483673" r:id="rId10"/>
    <p:sldLayoutId id="2147483674" r:id="rId11"/>
    <p:sldLayoutId id="2147483660" r:id="rId12"/>
    <p:sldLayoutId id="214748366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E511F-D6FF-9D27-6049-0B2A728B7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9707" y="1765005"/>
            <a:ext cx="9792585" cy="33279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87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C8210-2ED3-29B2-75AD-10C75922C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0C450-1C08-C34C-ADE1-AD5F081D0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88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C6D0B-F5DE-AF05-8828-5B7853858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C1843-B336-3E6D-2FCF-D7F6779DC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74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6ae0bea-4980-42b7-8ac9-3d8039e1a22f" xsi:nil="true"/>
    <lcf76f155ced4ddcb4097134ff3c332f xmlns="515ebd93-4d41-4cf7-8cdd-4038974397a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CF16CDFA006340AE65874BB7D274D9" ma:contentTypeVersion="13" ma:contentTypeDescription="Create a new document." ma:contentTypeScope="" ma:versionID="3cede2af11337411ce228662d085aaec">
  <xsd:schema xmlns:xsd="http://www.w3.org/2001/XMLSchema" xmlns:xs="http://www.w3.org/2001/XMLSchema" xmlns:p="http://schemas.microsoft.com/office/2006/metadata/properties" xmlns:ns2="515ebd93-4d41-4cf7-8cdd-4038974397ae" xmlns:ns3="06ae0bea-4980-42b7-8ac9-3d8039e1a22f" targetNamespace="http://schemas.microsoft.com/office/2006/metadata/properties" ma:root="true" ma:fieldsID="10baf658ec99948fc3e58efa38fc31f4" ns2:_="" ns3:_="">
    <xsd:import namespace="515ebd93-4d41-4cf7-8cdd-4038974397ae"/>
    <xsd:import namespace="06ae0bea-4980-42b7-8ac9-3d8039e1a2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5ebd93-4d41-4cf7-8cdd-4038974397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ae0bea-4980-42b7-8ac9-3d8039e1a22f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9676c69-e256-4b64-b929-72c2f9058d07}" ma:internalName="TaxCatchAll" ma:showField="CatchAllData" ma:web="06ae0bea-4980-42b7-8ac9-3d8039e1a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A71366-FB24-49B9-A5A5-77B81B6B0A5A}">
  <ds:schemaRefs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515ebd93-4d41-4cf7-8cdd-4038974397ae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06ae0bea-4980-42b7-8ac9-3d8039e1a22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EA067AE-A008-42A8-8635-E96AFDC3E6A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923FA5-FDD7-4F70-9777-B6FCEEEE8E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5ebd93-4d41-4cf7-8cdd-4038974397ae"/>
    <ds:schemaRef ds:uri="06ae0bea-4980-42b7-8ac9-3d8039e1a2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</Words>
  <Application>Microsoft Macintosh PowerPoint</Application>
  <PresentationFormat>Widescreen</PresentationFormat>
  <Paragraphs>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Aptos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Grace Kubik</dc:creator>
  <cp:lastModifiedBy>Katie L Stompor</cp:lastModifiedBy>
  <cp:revision>7</cp:revision>
  <dcterms:created xsi:type="dcterms:W3CDTF">2026-06-25T13:46:37Z</dcterms:created>
  <dcterms:modified xsi:type="dcterms:W3CDTF">2026-08-06T17:30:32Z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0x010100D3CF16CDFA006340AE65874BB7D274D9</vt:lpwstr>
  </property>
</Properties>
</file>