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1626" y="11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337377" y="1273176"/>
            <a:ext cx="10547352" cy="30929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739" y="1273176"/>
            <a:ext cx="31491235" cy="30929261"/>
          </a:xfrm>
          <a:prstGeom prst="rect">
            <a:avLst/>
          </a:prstGeom>
        </p:spPr>
        <p:txBody>
          <a:bodyPr vert="eaVert" lIns="438912" tIns="219456" rIns="438912" bIns="21945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897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42" y="5638802"/>
            <a:ext cx="9974261" cy="26563637"/>
          </a:xfrm>
          <a:prstGeom prst="rect">
            <a:avLst/>
          </a:prstGeom>
        </p:spPr>
        <p:txBody>
          <a:bodyPr lIns="438912" tIns="219456" rIns="438912" bIns="21945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287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742" y="5638802"/>
            <a:ext cx="4910136" cy="26563637"/>
          </a:xfrm>
          <a:prstGeom prst="rect">
            <a:avLst/>
          </a:prstGeom>
        </p:spPr>
        <p:txBody>
          <a:bodyPr lIns="438912" tIns="219456" rIns="438912" bIns="219456"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6275" y="5638802"/>
            <a:ext cx="4911725" cy="26563637"/>
          </a:xfrm>
          <a:prstGeom prst="rect">
            <a:avLst/>
          </a:prstGeom>
        </p:spPr>
        <p:txBody>
          <a:bodyPr lIns="438912" tIns="219456" rIns="438912" bIns="219456"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240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9" y="1317624"/>
            <a:ext cx="39503352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2" y="7369176"/>
            <a:ext cx="19392902" cy="3070224"/>
          </a:xfrm>
          <a:prstGeom prst="rect">
            <a:avLst/>
          </a:prstGeom>
        </p:spPr>
        <p:txBody>
          <a:bodyPr lIns="438912" tIns="219456" rIns="438912" bIns="219456" anchor="b"/>
          <a:lstStyle>
            <a:lvl1pPr marL="0" indent="0">
              <a:buNone/>
              <a:defRPr sz="2400" b="1"/>
            </a:lvl1pPr>
            <a:lvl2pPr marL="457128" indent="0">
              <a:buNone/>
              <a:defRPr sz="1900" b="1"/>
            </a:lvl2pPr>
            <a:lvl3pPr marL="914256" indent="0">
              <a:buNone/>
              <a:defRPr sz="1900" b="1"/>
            </a:lvl3pPr>
            <a:lvl4pPr marL="1371379" indent="0">
              <a:buNone/>
              <a:defRPr sz="1400" b="1"/>
            </a:lvl4pPr>
            <a:lvl5pPr marL="1828507" indent="0">
              <a:buNone/>
              <a:defRPr sz="1400" b="1"/>
            </a:lvl5pPr>
            <a:lvl6pPr marL="2285635" indent="0">
              <a:buNone/>
              <a:defRPr sz="1400" b="1"/>
            </a:lvl6pPr>
            <a:lvl7pPr marL="2742763" indent="0">
              <a:buNone/>
              <a:defRPr sz="1400" b="1"/>
            </a:lvl7pPr>
            <a:lvl8pPr marL="3199886" indent="0">
              <a:buNone/>
              <a:defRPr sz="1400" b="1"/>
            </a:lvl8pPr>
            <a:lvl9pPr marL="3657014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2" y="10439402"/>
            <a:ext cx="19392902" cy="18965861"/>
          </a:xfrm>
          <a:prstGeom prst="rect">
            <a:avLst/>
          </a:prstGeom>
        </p:spPr>
        <p:txBody>
          <a:bodyPr lIns="438912" tIns="219456" rIns="438912" bIns="219456"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9" y="7369176"/>
            <a:ext cx="19400837" cy="3070224"/>
          </a:xfrm>
          <a:prstGeom prst="rect">
            <a:avLst/>
          </a:prstGeom>
        </p:spPr>
        <p:txBody>
          <a:bodyPr lIns="438912" tIns="219456" rIns="438912" bIns="219456" anchor="b"/>
          <a:lstStyle>
            <a:lvl1pPr marL="0" indent="0">
              <a:buNone/>
              <a:defRPr sz="2400" b="1"/>
            </a:lvl1pPr>
            <a:lvl2pPr marL="457128" indent="0">
              <a:buNone/>
              <a:defRPr sz="1900" b="1"/>
            </a:lvl2pPr>
            <a:lvl3pPr marL="914256" indent="0">
              <a:buNone/>
              <a:defRPr sz="1900" b="1"/>
            </a:lvl3pPr>
            <a:lvl4pPr marL="1371379" indent="0">
              <a:buNone/>
              <a:defRPr sz="1400" b="1"/>
            </a:lvl4pPr>
            <a:lvl5pPr marL="1828507" indent="0">
              <a:buNone/>
              <a:defRPr sz="1400" b="1"/>
            </a:lvl5pPr>
            <a:lvl6pPr marL="2285635" indent="0">
              <a:buNone/>
              <a:defRPr sz="1400" b="1"/>
            </a:lvl6pPr>
            <a:lvl7pPr marL="2742763" indent="0">
              <a:buNone/>
              <a:defRPr sz="1400" b="1"/>
            </a:lvl7pPr>
            <a:lvl8pPr marL="3199886" indent="0">
              <a:buNone/>
              <a:defRPr sz="1400" b="1"/>
            </a:lvl8pPr>
            <a:lvl9pPr marL="3657014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9" y="10439402"/>
            <a:ext cx="19400837" cy="18965861"/>
          </a:xfrm>
          <a:prstGeom prst="rect">
            <a:avLst/>
          </a:prstGeom>
        </p:spPr>
        <p:txBody>
          <a:bodyPr lIns="438912" tIns="219456" rIns="438912" bIns="219456"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96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107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225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4" y="1311273"/>
            <a:ext cx="14439902" cy="557689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4" y="1311274"/>
            <a:ext cx="24536400" cy="28093987"/>
          </a:xfrm>
          <a:prstGeom prst="rect">
            <a:avLst/>
          </a:prstGeom>
        </p:spPr>
        <p:txBody>
          <a:bodyPr lIns="438912" tIns="219456" rIns="438912" bIns="219456"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4" y="6888166"/>
            <a:ext cx="14439902" cy="2251710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>
              <a:buNone/>
              <a:defRPr sz="1400"/>
            </a:lvl1pPr>
            <a:lvl2pPr marL="457128" indent="0">
              <a:buNone/>
              <a:defRPr sz="1000"/>
            </a:lvl2pPr>
            <a:lvl3pPr marL="914256" indent="0">
              <a:buNone/>
              <a:defRPr sz="1000"/>
            </a:lvl3pPr>
            <a:lvl4pPr marL="1371379" indent="0">
              <a:buNone/>
              <a:defRPr sz="1000"/>
            </a:lvl4pPr>
            <a:lvl5pPr marL="1828507" indent="0">
              <a:buNone/>
              <a:defRPr sz="1000"/>
            </a:lvl5pPr>
            <a:lvl6pPr marL="2285635" indent="0">
              <a:buNone/>
              <a:defRPr sz="1000"/>
            </a:lvl6pPr>
            <a:lvl7pPr marL="2742763" indent="0">
              <a:buNone/>
              <a:defRPr sz="1000"/>
            </a:lvl7pPr>
            <a:lvl8pPr marL="3199886" indent="0">
              <a:buNone/>
              <a:defRPr sz="1000"/>
            </a:lvl8pPr>
            <a:lvl9pPr marL="365701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533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6" y="23042563"/>
            <a:ext cx="26335037" cy="2720976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6" y="2941644"/>
            <a:ext cx="26335037" cy="19750085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>
              <a:buNone/>
              <a:defRPr sz="3400"/>
            </a:lvl1pPr>
            <a:lvl2pPr marL="457128" indent="0">
              <a:buNone/>
              <a:defRPr sz="2900"/>
            </a:lvl2pPr>
            <a:lvl3pPr marL="914256" indent="0">
              <a:buNone/>
              <a:defRPr sz="2400"/>
            </a:lvl3pPr>
            <a:lvl4pPr marL="1371379" indent="0">
              <a:buNone/>
              <a:defRPr sz="1900"/>
            </a:lvl4pPr>
            <a:lvl5pPr marL="1828507" indent="0">
              <a:buNone/>
              <a:defRPr sz="1900"/>
            </a:lvl5pPr>
            <a:lvl6pPr marL="2285635" indent="0">
              <a:buNone/>
              <a:defRPr sz="1900"/>
            </a:lvl6pPr>
            <a:lvl7pPr marL="2742763" indent="0">
              <a:buNone/>
              <a:defRPr sz="1900"/>
            </a:lvl7pPr>
            <a:lvl8pPr marL="3199886" indent="0">
              <a:buNone/>
              <a:defRPr sz="1900"/>
            </a:lvl8pPr>
            <a:lvl9pPr marL="3657014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6" y="25763539"/>
            <a:ext cx="26335037" cy="3862387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>
              <a:buNone/>
              <a:defRPr sz="1400"/>
            </a:lvl1pPr>
            <a:lvl2pPr marL="457128" indent="0">
              <a:buNone/>
              <a:defRPr sz="1000"/>
            </a:lvl2pPr>
            <a:lvl3pPr marL="914256" indent="0">
              <a:buNone/>
              <a:defRPr sz="1000"/>
            </a:lvl3pPr>
            <a:lvl4pPr marL="1371379" indent="0">
              <a:buNone/>
              <a:defRPr sz="1000"/>
            </a:lvl4pPr>
            <a:lvl5pPr marL="1828507" indent="0">
              <a:buNone/>
              <a:defRPr sz="1000"/>
            </a:lvl5pPr>
            <a:lvl6pPr marL="2285635" indent="0">
              <a:buNone/>
              <a:defRPr sz="1000"/>
            </a:lvl6pPr>
            <a:lvl7pPr marL="2742763" indent="0">
              <a:buNone/>
              <a:defRPr sz="1000"/>
            </a:lvl7pPr>
            <a:lvl8pPr marL="3199886" indent="0">
              <a:buNone/>
              <a:defRPr sz="1000"/>
            </a:lvl8pPr>
            <a:lvl9pPr marL="365701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76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742" y="5638802"/>
            <a:ext cx="9974261" cy="26563637"/>
          </a:xfrm>
          <a:prstGeom prst="rect">
            <a:avLst/>
          </a:prstGeom>
        </p:spPr>
        <p:txBody>
          <a:bodyPr vert="eaVert" lIns="438912" tIns="219456" rIns="438912" bIns="21945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067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86025" name="Rectangle 9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6"/>
          </a:xfrm>
          <a:prstGeom prst="rect">
            <a:avLst/>
          </a:prstGeom>
          <a:gradFill flip="none" rotWithShape="0">
            <a:gsLst>
              <a:gs pos="0">
                <a:srgbClr val="C80000"/>
              </a:gs>
              <a:gs pos="50000">
                <a:srgbClr val="F0F000"/>
              </a:gs>
              <a:gs pos="100000">
                <a:srgbClr val="0000C8"/>
              </a:gs>
            </a:gsLst>
            <a:lin ang="0" scaled="1"/>
            <a:tileRect/>
          </a:gradFill>
          <a:ln w="152400">
            <a:gradFill flip="none" rotWithShape="1">
              <a:gsLst>
                <a:gs pos="0">
                  <a:srgbClr val="C00000"/>
                </a:gs>
                <a:gs pos="50000">
                  <a:srgbClr val="F0F000"/>
                </a:gs>
                <a:gs pos="100000">
                  <a:srgbClr val="0000C0"/>
                </a:gs>
              </a:gsLst>
              <a:lin ang="0" scaled="1"/>
              <a:tileRect/>
            </a:gradFill>
            <a:miter lim="800000"/>
            <a:headEnd/>
            <a:tailEnd/>
          </a:ln>
          <a:effectLst/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6289682" y="910575"/>
            <a:ext cx="31121352" cy="290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Department, College or Center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128394" y="5691984"/>
            <a:ext cx="13136246" cy="769939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38" tIns="45605" rIns="91238" bIns="45605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300" b="1" dirty="0">
                <a:solidFill>
                  <a:srgbClr val="F8F8F8"/>
                </a:solidFill>
              </a:rPr>
              <a:t>Background</a:t>
            </a:r>
          </a:p>
        </p:txBody>
      </p:sp>
      <p:sp>
        <p:nvSpPr>
          <p:cNvPr id="6150" name="Text Box 424"/>
          <p:cNvSpPr txBox="1">
            <a:spLocks noChangeArrowheads="1"/>
          </p:cNvSpPr>
          <p:nvPr/>
        </p:nvSpPr>
        <p:spPr bwMode="auto">
          <a:xfrm>
            <a:off x="15392399" y="5691987"/>
            <a:ext cx="13212125" cy="769939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38" tIns="45605" rIns="91238" bIns="45605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300" b="1">
                <a:solidFill>
                  <a:srgbClr val="F8F8F8"/>
                </a:solidFill>
              </a:rPr>
              <a:t>Approach</a:t>
            </a:r>
          </a:p>
        </p:txBody>
      </p:sp>
      <p:sp>
        <p:nvSpPr>
          <p:cNvPr id="6151" name="Text Box 478"/>
          <p:cNvSpPr txBox="1">
            <a:spLocks noChangeArrowheads="1"/>
          </p:cNvSpPr>
          <p:nvPr/>
        </p:nvSpPr>
        <p:spPr bwMode="auto">
          <a:xfrm>
            <a:off x="29565600" y="5745012"/>
            <a:ext cx="13182600" cy="769939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38" tIns="45605" rIns="91238" bIns="45605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300" b="1">
                <a:solidFill>
                  <a:srgbClr val="F8F8F8"/>
                </a:solidFill>
              </a:rPr>
              <a:t>Results</a:t>
            </a: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6" name="Text Box 184"/>
          <p:cNvSpPr txBox="1">
            <a:spLocks noChangeArrowheads="1"/>
          </p:cNvSpPr>
          <p:nvPr/>
        </p:nvSpPr>
        <p:spPr bwMode="auto">
          <a:xfrm>
            <a:off x="37411034" y="683201"/>
            <a:ext cx="6129336" cy="1507950"/>
          </a:xfrm>
          <a:prstGeom prst="rect">
            <a:avLst/>
          </a:prstGeom>
          <a:noFill/>
          <a:ln w="19050">
            <a:solidFill>
              <a:srgbClr val="80808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28523" tIns="228523" rIns="228523" bIns="228523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400" b="1" dirty="0">
                <a:solidFill>
                  <a:srgbClr val="FFFFFF"/>
                </a:solidFill>
                <a:ea typeface="宋体" pitchFamily="2" charset="-122"/>
                <a:cs typeface="Times New Roman" pitchFamily="18" charset="0"/>
              </a:rPr>
              <a:t>CONTACT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400" b="1" dirty="0">
                <a:solidFill>
                  <a:srgbClr val="FFFFFF"/>
                </a:solidFill>
                <a:ea typeface="宋体" pitchFamily="2" charset="-122"/>
                <a:cs typeface="Times New Roman" pitchFamily="18" charset="0"/>
              </a:rPr>
              <a:t>Information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0" name="Rectangle 47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 descr="Text, logo&#10;&#10;Description automatically generated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98" y="479181"/>
            <a:ext cx="8906302" cy="391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14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Century Gothic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Maja Marjanovic</cp:lastModifiedBy>
  <cp:revision>8</cp:revision>
  <dcterms:created xsi:type="dcterms:W3CDTF">2013-10-16T19:50:28Z</dcterms:created>
  <dcterms:modified xsi:type="dcterms:W3CDTF">2023-01-25T17:57:02Z</dcterms:modified>
</cp:coreProperties>
</file>